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02" autoAdjust="0"/>
  </p:normalViewPr>
  <p:slideViewPr>
    <p:cSldViewPr snapToGrid="0" snapToObjects="1"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A39AC-2470-AF4A-86AA-48ECFDAEEB59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106D4-8029-AE4A-8122-64F302E51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8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61579"/>
            <a:ext cx="59436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269178" y="4776431"/>
            <a:ext cx="2842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Team Members:</a:t>
            </a:r>
          </a:p>
          <a:p>
            <a:r>
              <a:rPr lang="en-US" dirty="0"/>
              <a:t>	</a:t>
            </a:r>
            <a:r>
              <a:rPr lang="en-US" dirty="0" err="1" smtClean="0"/>
              <a:t>Sushant</a:t>
            </a:r>
            <a:r>
              <a:rPr lang="en-US" dirty="0" smtClean="0"/>
              <a:t> </a:t>
            </a:r>
            <a:r>
              <a:rPr lang="en-US" dirty="0" err="1" smtClean="0"/>
              <a:t>Ahuja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Cassio</a:t>
            </a:r>
            <a:r>
              <a:rPr lang="en-US" dirty="0" smtClean="0"/>
              <a:t> </a:t>
            </a:r>
            <a:r>
              <a:rPr lang="en-US" dirty="0" err="1" smtClean="0"/>
              <a:t>Caposso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Sameep</a:t>
            </a:r>
            <a:r>
              <a:rPr lang="en-US" dirty="0" smtClean="0"/>
              <a:t> </a:t>
            </a:r>
            <a:r>
              <a:rPr lang="en-US" dirty="0" err="1" smtClean="0"/>
              <a:t>Mohta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68510" y="3676179"/>
            <a:ext cx="319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Big Data is a Big Deal!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5456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814504"/>
            <a:ext cx="7345363" cy="4707992"/>
          </a:xfrm>
        </p:spPr>
        <p:txBody>
          <a:bodyPr>
            <a:normAutofit/>
          </a:bodyPr>
          <a:lstStyle/>
          <a:p>
            <a:r>
              <a:rPr lang="en-US" dirty="0" smtClean="0"/>
              <a:t> Test </a:t>
            </a:r>
            <a:r>
              <a:rPr lang="en-US" dirty="0"/>
              <a:t>the performances of data mining algorithms </a:t>
            </a:r>
            <a:r>
              <a:rPr lang="en-US" dirty="0" smtClean="0"/>
              <a:t>in  three environments:</a:t>
            </a:r>
          </a:p>
          <a:p>
            <a:pPr lvl="2" indent="-342900">
              <a:buFont typeface="Wingdings" panose="05000000000000000000" pitchFamily="2" charset="2"/>
              <a:buChar char="Ø"/>
            </a:pPr>
            <a:r>
              <a:rPr lang="en-US" dirty="0" smtClean="0"/>
              <a:t>	 Weka, an educational data mining tool</a:t>
            </a:r>
          </a:p>
          <a:p>
            <a:pPr lvl="2" indent="-342900">
              <a:buFont typeface="Wingdings" panose="05000000000000000000" pitchFamily="2" charset="2"/>
              <a:buChar char="Ø"/>
            </a:pPr>
            <a:r>
              <a:rPr lang="en-US" dirty="0" smtClean="0"/>
              <a:t>	 Hadoop Map/Reduce(the most widely used 	 	 framework for distributed file system processing)</a:t>
            </a:r>
          </a:p>
          <a:p>
            <a:pPr lvl="2" indent="-342900">
              <a:buFont typeface="Wingdings" panose="05000000000000000000" pitchFamily="2" charset="2"/>
              <a:buChar char="Ø"/>
            </a:pPr>
            <a:r>
              <a:rPr lang="en-US" dirty="0" smtClean="0"/>
              <a:t>Apache Spark</a:t>
            </a:r>
          </a:p>
          <a:p>
            <a:r>
              <a:rPr lang="en-US" dirty="0"/>
              <a:t>M</a:t>
            </a:r>
            <a:r>
              <a:rPr lang="en-US" dirty="0" smtClean="0"/>
              <a:t>ine different sizes of data, build classification and recommendation systems.</a:t>
            </a:r>
          </a:p>
          <a:p>
            <a:r>
              <a:rPr lang="en-US" dirty="0" smtClean="0"/>
              <a:t>Try to convert the big data to ‘smart’ data using various techniques.</a:t>
            </a:r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02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729552"/>
            <a:ext cx="7345363" cy="4547627"/>
          </a:xfrm>
        </p:spPr>
        <p:txBody>
          <a:bodyPr>
            <a:normAutofit fontScale="92500"/>
          </a:bodyPr>
          <a:lstStyle/>
          <a:p>
            <a:r>
              <a:rPr lang="en-US" dirty="0"/>
              <a:t>C</a:t>
            </a:r>
            <a:r>
              <a:rPr lang="en-US" dirty="0" smtClean="0"/>
              <a:t>ompare the efficiency and performance of the </a:t>
            </a:r>
            <a:r>
              <a:rPr lang="en-US" dirty="0"/>
              <a:t>3</a:t>
            </a:r>
            <a:r>
              <a:rPr lang="en-US" dirty="0" smtClean="0"/>
              <a:t> different big data environments.</a:t>
            </a:r>
          </a:p>
          <a:p>
            <a:r>
              <a:rPr lang="en-US" dirty="0" smtClean="0"/>
              <a:t>Validate the feasibility of preparing big data files and testing their performance on each platform.</a:t>
            </a:r>
          </a:p>
          <a:p>
            <a:r>
              <a:rPr lang="en-US" dirty="0"/>
              <a:t>C</a:t>
            </a:r>
            <a:r>
              <a:rPr lang="en-US" dirty="0" smtClean="0"/>
              <a:t>onclude whether the master-slave structure is reliable or not</a:t>
            </a:r>
          </a:p>
          <a:p>
            <a:r>
              <a:rPr lang="en-US" dirty="0"/>
              <a:t>L</a:t>
            </a:r>
            <a:r>
              <a:rPr lang="en-US" dirty="0" smtClean="0"/>
              <a:t>earn to transform traditional structured query process into non-structured map reduce tasks.</a:t>
            </a:r>
          </a:p>
          <a:p>
            <a:r>
              <a:rPr lang="en-US" dirty="0" smtClean="0"/>
              <a:t>Report the overall performance in the single machine and the distributed system for three environments.</a:t>
            </a:r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921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Support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Linux machines, each running Ubuntu 15.04 </a:t>
            </a:r>
          </a:p>
          <a:p>
            <a:r>
              <a:rPr lang="en-US" dirty="0" smtClean="0"/>
              <a:t>Using these three machines for </a:t>
            </a:r>
            <a:r>
              <a:rPr lang="en-US" dirty="0" err="1" smtClean="0"/>
              <a:t>Weka</a:t>
            </a:r>
            <a:r>
              <a:rPr lang="en-US" dirty="0" smtClean="0"/>
              <a:t>, </a:t>
            </a:r>
            <a:r>
              <a:rPr lang="en-US" dirty="0" err="1" smtClean="0"/>
              <a:t>Hadoop</a:t>
            </a:r>
            <a:r>
              <a:rPr lang="en-US" dirty="0" smtClean="0"/>
              <a:t> and Spark individually.</a:t>
            </a:r>
          </a:p>
          <a:p>
            <a:r>
              <a:rPr lang="en-US" dirty="0" smtClean="0"/>
              <a:t>Extending these machines to form a cluster framework to establish a master-slave architecture.</a:t>
            </a:r>
          </a:p>
          <a:p>
            <a:r>
              <a:rPr lang="en-US" dirty="0" smtClean="0"/>
              <a:t>Eclipse IDE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159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Weka</a:t>
            </a:r>
            <a:r>
              <a:rPr lang="en-US" dirty="0" smtClean="0"/>
              <a:t>, a machine learning software</a:t>
            </a:r>
          </a:p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endParaRPr lang="en-US" dirty="0" smtClean="0"/>
          </a:p>
          <a:p>
            <a:r>
              <a:rPr lang="en-US" dirty="0" smtClean="0"/>
              <a:t>Apache Spark</a:t>
            </a:r>
          </a:p>
          <a:p>
            <a:r>
              <a:rPr lang="en-US" dirty="0" smtClean="0"/>
              <a:t>Maven in Eclipse for both </a:t>
            </a:r>
            <a:r>
              <a:rPr lang="en-US" dirty="0" err="1" smtClean="0"/>
              <a:t>Hadoop</a:t>
            </a:r>
            <a:r>
              <a:rPr lang="en-US" dirty="0" smtClean="0"/>
              <a:t> and Spark</a:t>
            </a:r>
          </a:p>
          <a:p>
            <a:r>
              <a:rPr lang="en-US" dirty="0" smtClean="0"/>
              <a:t>Mahout on </a:t>
            </a:r>
            <a:r>
              <a:rPr lang="en-US" dirty="0" err="1" smtClean="0"/>
              <a:t>Hadoop</a:t>
            </a:r>
            <a:r>
              <a:rPr lang="en-US" dirty="0" smtClean="0"/>
              <a:t> systems</a:t>
            </a:r>
          </a:p>
          <a:p>
            <a:r>
              <a:rPr lang="en-US" dirty="0" err="1" smtClean="0"/>
              <a:t>Mlib</a:t>
            </a:r>
            <a:r>
              <a:rPr lang="en-US" dirty="0" smtClean="0"/>
              <a:t> on Spark systems</a:t>
            </a:r>
          </a:p>
          <a:p>
            <a:r>
              <a:rPr lang="en-US" dirty="0" smtClean="0"/>
              <a:t>K means clustering</a:t>
            </a:r>
            <a:endParaRPr lang="en-US" dirty="0"/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78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873854"/>
            <a:ext cx="7458277" cy="42436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Skeleton </a:t>
            </a:r>
            <a:r>
              <a:rPr lang="en-US" dirty="0"/>
              <a:t>Website			</a:t>
            </a:r>
            <a:r>
              <a:rPr lang="en-US" dirty="0" smtClean="0"/>
              <a:t>4 </a:t>
            </a:r>
            <a:r>
              <a:rPr lang="en-US" dirty="0"/>
              <a:t>October, </a:t>
            </a:r>
            <a:r>
              <a:rPr lang="en-US" dirty="0" smtClean="0"/>
              <a:t>2015</a:t>
            </a:r>
            <a:endParaRPr lang="en-US" sz="1800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Plan v1.0			</a:t>
            </a:r>
            <a:r>
              <a:rPr lang="en-US" dirty="0" smtClean="0"/>
              <a:t>8 </a:t>
            </a:r>
            <a:r>
              <a:rPr lang="en-US" dirty="0"/>
              <a:t>October, </a:t>
            </a:r>
            <a:r>
              <a:rPr lang="en-US" dirty="0" smtClean="0"/>
              <a:t>2015</a:t>
            </a:r>
            <a:endParaRPr lang="en-US" sz="2000" dirty="0"/>
          </a:p>
          <a:p>
            <a:pPr lvl="1"/>
            <a:r>
              <a:rPr lang="en-US" dirty="0" smtClean="0"/>
              <a:t>Requirements Document v1.0</a:t>
            </a:r>
            <a:r>
              <a:rPr lang="en-US" dirty="0"/>
              <a:t>	</a:t>
            </a:r>
            <a:r>
              <a:rPr lang="en-US" dirty="0" smtClean="0"/>
              <a:t>	20 </a:t>
            </a:r>
            <a:r>
              <a:rPr lang="en-US" dirty="0"/>
              <a:t>October, </a:t>
            </a:r>
            <a:r>
              <a:rPr lang="en-US" dirty="0" smtClean="0"/>
              <a:t>2015</a:t>
            </a:r>
            <a:endParaRPr lang="en-US" sz="2000" dirty="0"/>
          </a:p>
          <a:p>
            <a:pPr lvl="1"/>
            <a:r>
              <a:rPr lang="en-US" dirty="0" smtClean="0"/>
              <a:t>Design </a:t>
            </a:r>
            <a:r>
              <a:rPr lang="en-US" dirty="0"/>
              <a:t>Document v1.0		</a:t>
            </a:r>
            <a:r>
              <a:rPr lang="en-US" dirty="0" smtClean="0"/>
              <a:t>	10 </a:t>
            </a:r>
            <a:r>
              <a:rPr lang="en-US" dirty="0"/>
              <a:t>November, </a:t>
            </a:r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Iteration 1				8 December, 2015</a:t>
            </a:r>
          </a:p>
          <a:p>
            <a:pPr lvl="1"/>
            <a:r>
              <a:rPr lang="en-US" dirty="0" smtClean="0"/>
              <a:t>Iteration 2				Last week of </a:t>
            </a:r>
            <a:r>
              <a:rPr lang="en-US" dirty="0" smtClean="0"/>
              <a:t>Jan</a:t>
            </a:r>
            <a:r>
              <a:rPr lang="en-US" dirty="0" smtClean="0"/>
              <a:t>’ </a:t>
            </a:r>
            <a:r>
              <a:rPr lang="en-US" dirty="0" smtClean="0"/>
              <a:t>16</a:t>
            </a:r>
          </a:p>
          <a:p>
            <a:pPr lvl="1"/>
            <a:r>
              <a:rPr lang="en-US" dirty="0" smtClean="0"/>
              <a:t>Iteration 3				1</a:t>
            </a:r>
            <a:r>
              <a:rPr lang="en-US" baseline="30000" dirty="0" smtClean="0"/>
              <a:t>st</a:t>
            </a:r>
            <a:r>
              <a:rPr lang="en-US" dirty="0" smtClean="0"/>
              <a:t> week of Mar’16</a:t>
            </a:r>
          </a:p>
          <a:p>
            <a:pPr lvl="1"/>
            <a:r>
              <a:rPr lang="en-US" dirty="0" smtClean="0"/>
              <a:t>Iteration 4				Last week of Mar’16</a:t>
            </a:r>
          </a:p>
          <a:p>
            <a:pPr lvl="1"/>
            <a:r>
              <a:rPr lang="en-US" dirty="0" smtClean="0"/>
              <a:t>User manual				1</a:t>
            </a:r>
            <a:r>
              <a:rPr lang="en-US" baseline="30000" dirty="0" smtClean="0"/>
              <a:t>st</a:t>
            </a:r>
            <a:r>
              <a:rPr lang="en-US" dirty="0" smtClean="0"/>
              <a:t> week of Apr’16</a:t>
            </a:r>
          </a:p>
          <a:p>
            <a:pPr lvl="1"/>
            <a:r>
              <a:rPr lang="en-US" dirty="0" smtClean="0"/>
              <a:t>Developer manual			1</a:t>
            </a:r>
            <a:r>
              <a:rPr lang="en-US" baseline="30000" dirty="0" smtClean="0"/>
              <a:t>st</a:t>
            </a:r>
            <a:r>
              <a:rPr lang="en-US" dirty="0" smtClean="0"/>
              <a:t> week of Apr’16</a:t>
            </a:r>
          </a:p>
          <a:p>
            <a:pPr lvl="1"/>
            <a:r>
              <a:rPr lang="en-US" dirty="0" smtClean="0"/>
              <a:t>SRS				2</a:t>
            </a:r>
            <a:r>
              <a:rPr lang="en-US" baseline="30000" dirty="0" smtClean="0"/>
              <a:t>nd</a:t>
            </a:r>
            <a:r>
              <a:rPr lang="en-US" dirty="0" smtClean="0"/>
              <a:t> week of Apr’16</a:t>
            </a:r>
          </a:p>
          <a:p>
            <a:pPr lvl="1"/>
            <a:r>
              <a:rPr lang="en-US" dirty="0" smtClean="0"/>
              <a:t>NTASC Presentation			2</a:t>
            </a:r>
            <a:r>
              <a:rPr lang="en-US" baseline="30000" dirty="0" smtClean="0"/>
              <a:t>nd</a:t>
            </a:r>
            <a:r>
              <a:rPr lang="en-US" dirty="0" smtClean="0"/>
              <a:t> week of Apr’16</a:t>
            </a:r>
          </a:p>
          <a:p>
            <a:pPr lvl="1"/>
            <a:r>
              <a:rPr lang="en-US" dirty="0" smtClean="0"/>
              <a:t>Complete Documentation			Last week of Apr’16</a:t>
            </a:r>
          </a:p>
          <a:p>
            <a:pPr lvl="1"/>
            <a:r>
              <a:rPr lang="en-US" dirty="0" smtClean="0"/>
              <a:t>Final Presentation			28</a:t>
            </a:r>
            <a:r>
              <a:rPr lang="en-US" baseline="30000" dirty="0" smtClean="0"/>
              <a:t>th</a:t>
            </a:r>
            <a:r>
              <a:rPr lang="en-US" dirty="0" smtClean="0"/>
              <a:t> April, 2016</a:t>
            </a:r>
          </a:p>
        </p:txBody>
      </p:sp>
      <p:pic>
        <p:nvPicPr>
          <p:cNvPr id="5" name="Picture 4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170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1 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2133600"/>
            <a:ext cx="3097344" cy="42157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Iteration 1:</a:t>
            </a:r>
          </a:p>
          <a:p>
            <a:pPr lvl="0"/>
            <a:r>
              <a:rPr lang="en-US" sz="1600" dirty="0"/>
              <a:t>Setting up 3  </a:t>
            </a:r>
            <a:r>
              <a:rPr lang="en-US" sz="1600" dirty="0" err="1"/>
              <a:t>linux</a:t>
            </a:r>
            <a:r>
              <a:rPr lang="en-US" sz="1600" dirty="0"/>
              <a:t> machines with </a:t>
            </a:r>
            <a:r>
              <a:rPr lang="en-US" sz="1600" dirty="0" err="1"/>
              <a:t>Weka</a:t>
            </a:r>
            <a:r>
              <a:rPr lang="en-US" sz="1600" dirty="0"/>
              <a:t>, </a:t>
            </a:r>
            <a:r>
              <a:rPr lang="en-US" sz="1600" dirty="0" err="1"/>
              <a:t>Hadoop</a:t>
            </a:r>
            <a:r>
              <a:rPr lang="en-US" sz="1600" dirty="0"/>
              <a:t> and Spark</a:t>
            </a:r>
          </a:p>
          <a:p>
            <a:pPr lvl="0"/>
            <a:r>
              <a:rPr lang="en-US" sz="1600" dirty="0"/>
              <a:t>Initial Software Tests </a:t>
            </a:r>
          </a:p>
          <a:p>
            <a:pPr lvl="1"/>
            <a:r>
              <a:rPr lang="en-US" sz="1600" dirty="0" smtClean="0"/>
              <a:t>Word </a:t>
            </a:r>
            <a:r>
              <a:rPr lang="en-US" sz="1600" dirty="0"/>
              <a:t>Frequency Count on all the 3 machines with text files of different sizes.</a:t>
            </a:r>
          </a:p>
          <a:p>
            <a:pPr lvl="1"/>
            <a:r>
              <a:rPr lang="en-US" sz="1600" dirty="0"/>
              <a:t>Large Matrix Multiplication with matrices of sizes: 500x500 elements, 1000x1000 elements and 10000x10000 elements</a:t>
            </a:r>
          </a:p>
          <a:p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48951" y="2133601"/>
            <a:ext cx="295937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1600" b="1" dirty="0" smtClean="0"/>
              <a:t>Iteration 2:</a:t>
            </a:r>
          </a:p>
          <a:p>
            <a:pPr lvl="0"/>
            <a:r>
              <a:rPr lang="en-US" sz="1600" dirty="0" smtClean="0"/>
              <a:t>Setting </a:t>
            </a:r>
            <a:r>
              <a:rPr lang="en-US" sz="1600" dirty="0"/>
              <a:t>machine networks with 2 nodes minimum.</a:t>
            </a:r>
          </a:p>
          <a:p>
            <a:pPr lvl="0"/>
            <a:r>
              <a:rPr lang="en-US" sz="1600" dirty="0"/>
              <a:t>Running Mahout on </a:t>
            </a:r>
            <a:r>
              <a:rPr lang="en-US" sz="1600" dirty="0" err="1"/>
              <a:t>Hadoop</a:t>
            </a:r>
            <a:r>
              <a:rPr lang="en-US" sz="1600" dirty="0"/>
              <a:t> systems and </a:t>
            </a:r>
            <a:r>
              <a:rPr lang="en-US" sz="1600" dirty="0" err="1"/>
              <a:t>Mlib</a:t>
            </a:r>
            <a:r>
              <a:rPr lang="en-US" sz="1600" dirty="0"/>
              <a:t> on spark systems</a:t>
            </a:r>
          </a:p>
          <a:p>
            <a:pPr lvl="0"/>
            <a:r>
              <a:rPr lang="en-US" sz="1600" dirty="0"/>
              <a:t>Perform unstructured text processing search on all 3 machines</a:t>
            </a:r>
          </a:p>
          <a:p>
            <a:pPr lvl="0"/>
            <a:r>
              <a:rPr lang="en-US" sz="1600" dirty="0"/>
              <a:t>Perform classification on all 3 machines</a:t>
            </a:r>
          </a:p>
        </p:txBody>
      </p:sp>
      <p:pic>
        <p:nvPicPr>
          <p:cNvPr id="6" name="Picture 5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373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3 &amp; 4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69949" y="1960195"/>
            <a:ext cx="6975525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Iteration </a:t>
            </a:r>
            <a:r>
              <a:rPr lang="en-US" b="1" dirty="0" smtClean="0"/>
              <a:t>3:</a:t>
            </a:r>
          </a:p>
          <a:p>
            <a:endParaRPr lang="en-US" dirty="0"/>
          </a:p>
          <a:p>
            <a:pPr lvl="0"/>
            <a:r>
              <a:rPr lang="en-US" dirty="0"/>
              <a:t>Using K means clustering on all 3 </a:t>
            </a:r>
            <a:r>
              <a:rPr lang="en-US" dirty="0" smtClean="0"/>
              <a:t>machines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r>
              <a:rPr lang="en-US" b="1" dirty="0" smtClean="0"/>
              <a:t>Iteration 4:</a:t>
            </a:r>
          </a:p>
          <a:p>
            <a:endParaRPr lang="en-US" dirty="0"/>
          </a:p>
          <a:p>
            <a:pPr lvl="0"/>
            <a:r>
              <a:rPr lang="en-US" dirty="0"/>
              <a:t>Using K means clustering to create recommendation systems from large datasets on all 3 machines</a:t>
            </a:r>
          </a:p>
        </p:txBody>
      </p:sp>
      <p:pic>
        <p:nvPicPr>
          <p:cNvPr id="5" name="Picture 4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017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Risks and Measures</a:t>
            </a:r>
            <a:endParaRPr lang="en-US" dirty="0"/>
          </a:p>
        </p:txBody>
      </p:sp>
      <p:pic>
        <p:nvPicPr>
          <p:cNvPr id="5" name="Picture 4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937195"/>
              </p:ext>
            </p:extLst>
          </p:nvPr>
        </p:nvGraphicFramePr>
        <p:xfrm>
          <a:off x="1456107" y="2133600"/>
          <a:ext cx="6233374" cy="3932236"/>
        </p:xfrm>
        <a:graphic>
          <a:graphicData uri="http://schemas.openxmlformats.org/drawingml/2006/table">
            <a:tbl>
              <a:tblPr/>
              <a:tblGrid>
                <a:gridCol w="1892400"/>
                <a:gridCol w="1340991"/>
                <a:gridCol w="1014268"/>
                <a:gridCol w="1985715"/>
              </a:tblGrid>
              <a:tr h="43691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Contingency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Probability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Severity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Mitigation Strategy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41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Project Not finished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Low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Catastrophic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Work efficiently In a timely manner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1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System Failure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Low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Critical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Have backup machines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1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Data Loss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Moderate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Moderate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Backup of Data properly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66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Group Member unavailable at critical time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Moderate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Moderate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Make sure every team member knows what they are doing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41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Root Access not available at critical times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Moderate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Moderate</a:t>
                      </a:r>
                      <a:endParaRPr lang="en-US" sz="120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Be prepared and plan in advance</a:t>
                      </a:r>
                      <a:endParaRPr lang="en-US" sz="1200" dirty="0">
                        <a:effectLst/>
                      </a:endParaRPr>
                    </a:p>
                  </a:txBody>
                  <a:tcPr marL="52014" marR="52014" marT="31208" marB="31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30"/>
          <p:cNvSpPr>
            <a:spLocks noChangeArrowheads="1"/>
          </p:cNvSpPr>
          <p:nvPr/>
        </p:nvSpPr>
        <p:spPr bwMode="auto">
          <a:xfrm>
            <a:off x="2544763" y="2133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08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154</TotalTime>
  <Words>356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Brush Script MT</vt:lpstr>
      <vt:lpstr>Calibri</vt:lpstr>
      <vt:lpstr>Calisto MT</vt:lpstr>
      <vt:lpstr>Times New Roman</vt:lpstr>
      <vt:lpstr>Wingdings</vt:lpstr>
      <vt:lpstr>Capital</vt:lpstr>
      <vt:lpstr>PowerPoint Presentation</vt:lpstr>
      <vt:lpstr>Project Purpose</vt:lpstr>
      <vt:lpstr>Project Goals</vt:lpstr>
      <vt:lpstr>Project Support Environment</vt:lpstr>
      <vt:lpstr>Project Technologies</vt:lpstr>
      <vt:lpstr>Project Plan</vt:lpstr>
      <vt:lpstr>Iteration 1 &amp; 2</vt:lpstr>
      <vt:lpstr>Iteration 3 &amp; 4</vt:lpstr>
      <vt:lpstr>Project Risks and Measures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 User</dc:creator>
  <cp:lastModifiedBy>sushant</cp:lastModifiedBy>
  <cp:revision>34</cp:revision>
  <dcterms:created xsi:type="dcterms:W3CDTF">2015-10-08T00:27:08Z</dcterms:created>
  <dcterms:modified xsi:type="dcterms:W3CDTF">2015-10-13T21:59:08Z</dcterms:modified>
</cp:coreProperties>
</file>